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429250" cy="3733800"/>
  <p:notesSz cx="6858000" cy="9144000"/>
  <p:defaultTextStyle>
    <a:defPPr>
      <a:defRPr lang="pt-BR"/>
    </a:defPPr>
    <a:lvl1pPr marL="0" algn="l" defTabSz="439826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1pPr>
    <a:lvl2pPr marL="219913" algn="l" defTabSz="439826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2pPr>
    <a:lvl3pPr marL="439826" algn="l" defTabSz="439826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3pPr>
    <a:lvl4pPr marL="659740" algn="l" defTabSz="439826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4pPr>
    <a:lvl5pPr marL="879653" algn="l" defTabSz="439826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5pPr>
    <a:lvl6pPr marL="1099566" algn="l" defTabSz="439826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6pPr>
    <a:lvl7pPr marL="1319479" algn="l" defTabSz="439826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7pPr>
    <a:lvl8pPr marL="1539392" algn="l" defTabSz="439826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8pPr>
    <a:lvl9pPr marL="1759306" algn="l" defTabSz="439826" rtl="0" eaLnBrk="1" latinLnBrk="0" hangingPunct="1">
      <a:defRPr sz="866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2889" autoAdjust="0"/>
    <p:restoredTop sz="94660"/>
  </p:normalViewPr>
  <p:slideViewPr>
    <p:cSldViewPr snapToGrid="0">
      <p:cViewPr>
        <p:scale>
          <a:sx n="82" d="100"/>
          <a:sy n="82" d="100"/>
        </p:scale>
        <p:origin x="-4770" y="-1092"/>
      </p:cViewPr>
      <p:guideLst>
        <p:guide orient="horz" pos="1176"/>
        <p:guide pos="17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194" y="611064"/>
            <a:ext cx="4614863" cy="1299916"/>
          </a:xfrm>
        </p:spPr>
        <p:txBody>
          <a:bodyPr anchor="b"/>
          <a:lstStyle>
            <a:lvl1pPr algn="ctr">
              <a:defRPr sz="3266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8656" y="1961110"/>
            <a:ext cx="4071938" cy="901470"/>
          </a:xfrm>
        </p:spPr>
        <p:txBody>
          <a:bodyPr/>
          <a:lstStyle>
            <a:lvl1pPr marL="0" indent="0" algn="ctr">
              <a:buNone/>
              <a:defRPr sz="1307"/>
            </a:lvl1pPr>
            <a:lvl2pPr marL="248900" indent="0" algn="ctr">
              <a:buNone/>
              <a:defRPr sz="1089"/>
            </a:lvl2pPr>
            <a:lvl3pPr marL="497799" indent="0" algn="ctr">
              <a:buNone/>
              <a:defRPr sz="980"/>
            </a:lvl3pPr>
            <a:lvl4pPr marL="746699" indent="0" algn="ctr">
              <a:buNone/>
              <a:defRPr sz="871"/>
            </a:lvl4pPr>
            <a:lvl5pPr marL="995599" indent="0" algn="ctr">
              <a:buNone/>
              <a:defRPr sz="871"/>
            </a:lvl5pPr>
            <a:lvl6pPr marL="1244498" indent="0" algn="ctr">
              <a:buNone/>
              <a:defRPr sz="871"/>
            </a:lvl6pPr>
            <a:lvl7pPr marL="1493398" indent="0" algn="ctr">
              <a:buNone/>
              <a:defRPr sz="871"/>
            </a:lvl7pPr>
            <a:lvl8pPr marL="1742298" indent="0" algn="ctr">
              <a:buNone/>
              <a:defRPr sz="871"/>
            </a:lvl8pPr>
            <a:lvl9pPr marL="1991197" indent="0" algn="ctr">
              <a:buNone/>
              <a:defRPr sz="871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28E5-4F93-4A2B-8C8D-432F441C065D}" type="datetimeFigureOut">
              <a:rPr lang="pt-BR" smtClean="0"/>
              <a:pPr/>
              <a:t>06/11/2016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27D2-2DEF-4348-9B95-B35A5D59D2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15180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28E5-4F93-4A2B-8C8D-432F441C065D}" type="datetimeFigureOut">
              <a:rPr lang="pt-BR" smtClean="0"/>
              <a:pPr/>
              <a:t>06/11/2016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27D2-2DEF-4348-9B95-B35A5D59D2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4373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85307" y="198790"/>
            <a:ext cx="1170682" cy="316422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261" y="198790"/>
            <a:ext cx="3444180" cy="316422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28E5-4F93-4A2B-8C8D-432F441C065D}" type="datetimeFigureOut">
              <a:rPr lang="pt-BR" smtClean="0"/>
              <a:pPr/>
              <a:t>06/11/2016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27D2-2DEF-4348-9B95-B35A5D59D2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2787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28E5-4F93-4A2B-8C8D-432F441C065D}" type="datetimeFigureOut">
              <a:rPr lang="pt-BR" smtClean="0"/>
              <a:pPr/>
              <a:t>06/11/2016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27D2-2DEF-4348-9B95-B35A5D59D2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16110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434" y="930858"/>
            <a:ext cx="4682728" cy="1553157"/>
          </a:xfrm>
        </p:spPr>
        <p:txBody>
          <a:bodyPr anchor="b"/>
          <a:lstStyle>
            <a:lvl1pPr>
              <a:defRPr sz="3266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0434" y="2498709"/>
            <a:ext cx="4682728" cy="816768"/>
          </a:xfrm>
        </p:spPr>
        <p:txBody>
          <a:bodyPr/>
          <a:lstStyle>
            <a:lvl1pPr marL="0" indent="0">
              <a:buNone/>
              <a:defRPr sz="1307">
                <a:solidFill>
                  <a:schemeClr val="tx1"/>
                </a:solidFill>
              </a:defRPr>
            </a:lvl1pPr>
            <a:lvl2pPr marL="248900" indent="0">
              <a:buNone/>
              <a:defRPr sz="1089">
                <a:solidFill>
                  <a:schemeClr val="tx1">
                    <a:tint val="75000"/>
                  </a:schemeClr>
                </a:solidFill>
              </a:defRPr>
            </a:lvl2pPr>
            <a:lvl3pPr marL="497799" indent="0">
              <a:buNone/>
              <a:defRPr sz="980">
                <a:solidFill>
                  <a:schemeClr val="tx1">
                    <a:tint val="75000"/>
                  </a:schemeClr>
                </a:solidFill>
              </a:defRPr>
            </a:lvl3pPr>
            <a:lvl4pPr marL="746699" indent="0">
              <a:buNone/>
              <a:defRPr sz="871">
                <a:solidFill>
                  <a:schemeClr val="tx1">
                    <a:tint val="75000"/>
                  </a:schemeClr>
                </a:solidFill>
              </a:defRPr>
            </a:lvl4pPr>
            <a:lvl5pPr marL="995599" indent="0">
              <a:buNone/>
              <a:defRPr sz="871">
                <a:solidFill>
                  <a:schemeClr val="tx1">
                    <a:tint val="75000"/>
                  </a:schemeClr>
                </a:solidFill>
              </a:defRPr>
            </a:lvl5pPr>
            <a:lvl6pPr marL="1244498" indent="0">
              <a:buNone/>
              <a:defRPr sz="871">
                <a:solidFill>
                  <a:schemeClr val="tx1">
                    <a:tint val="75000"/>
                  </a:schemeClr>
                </a:solidFill>
              </a:defRPr>
            </a:lvl6pPr>
            <a:lvl7pPr marL="1493398" indent="0">
              <a:buNone/>
              <a:defRPr sz="871">
                <a:solidFill>
                  <a:schemeClr val="tx1">
                    <a:tint val="75000"/>
                  </a:schemeClr>
                </a:solidFill>
              </a:defRPr>
            </a:lvl7pPr>
            <a:lvl8pPr marL="1742298" indent="0">
              <a:buNone/>
              <a:defRPr sz="871">
                <a:solidFill>
                  <a:schemeClr val="tx1">
                    <a:tint val="75000"/>
                  </a:schemeClr>
                </a:solidFill>
              </a:defRPr>
            </a:lvl8pPr>
            <a:lvl9pPr marL="1991197" indent="0">
              <a:buNone/>
              <a:defRPr sz="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28E5-4F93-4A2B-8C8D-432F441C065D}" type="datetimeFigureOut">
              <a:rPr lang="pt-BR" smtClean="0"/>
              <a:pPr/>
              <a:t>06/11/2016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27D2-2DEF-4348-9B95-B35A5D59D2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848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261" y="993951"/>
            <a:ext cx="2307431" cy="23690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8558" y="993951"/>
            <a:ext cx="2307431" cy="23690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28E5-4F93-4A2B-8C8D-432F441C065D}" type="datetimeFigureOut">
              <a:rPr lang="pt-BR" smtClean="0"/>
              <a:pPr/>
              <a:t>06/11/2016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27D2-2DEF-4348-9B95-B35A5D59D2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5477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968" y="198791"/>
            <a:ext cx="4682728" cy="72169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969" y="915300"/>
            <a:ext cx="2296827" cy="448574"/>
          </a:xfrm>
        </p:spPr>
        <p:txBody>
          <a:bodyPr anchor="b"/>
          <a:lstStyle>
            <a:lvl1pPr marL="0" indent="0">
              <a:buNone/>
              <a:defRPr sz="1307" b="1"/>
            </a:lvl1pPr>
            <a:lvl2pPr marL="248900" indent="0">
              <a:buNone/>
              <a:defRPr sz="1089" b="1"/>
            </a:lvl2pPr>
            <a:lvl3pPr marL="497799" indent="0">
              <a:buNone/>
              <a:defRPr sz="980" b="1"/>
            </a:lvl3pPr>
            <a:lvl4pPr marL="746699" indent="0">
              <a:buNone/>
              <a:defRPr sz="871" b="1"/>
            </a:lvl4pPr>
            <a:lvl5pPr marL="995599" indent="0">
              <a:buNone/>
              <a:defRPr sz="871" b="1"/>
            </a:lvl5pPr>
            <a:lvl6pPr marL="1244498" indent="0">
              <a:buNone/>
              <a:defRPr sz="871" b="1"/>
            </a:lvl6pPr>
            <a:lvl7pPr marL="1493398" indent="0">
              <a:buNone/>
              <a:defRPr sz="871" b="1"/>
            </a:lvl7pPr>
            <a:lvl8pPr marL="1742298" indent="0">
              <a:buNone/>
              <a:defRPr sz="871" b="1"/>
            </a:lvl8pPr>
            <a:lvl9pPr marL="1991197" indent="0">
              <a:buNone/>
              <a:defRPr sz="871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969" y="1363874"/>
            <a:ext cx="2296827" cy="200605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48558" y="915300"/>
            <a:ext cx="2308138" cy="448574"/>
          </a:xfrm>
        </p:spPr>
        <p:txBody>
          <a:bodyPr anchor="b"/>
          <a:lstStyle>
            <a:lvl1pPr marL="0" indent="0">
              <a:buNone/>
              <a:defRPr sz="1307" b="1"/>
            </a:lvl1pPr>
            <a:lvl2pPr marL="248900" indent="0">
              <a:buNone/>
              <a:defRPr sz="1089" b="1"/>
            </a:lvl2pPr>
            <a:lvl3pPr marL="497799" indent="0">
              <a:buNone/>
              <a:defRPr sz="980" b="1"/>
            </a:lvl3pPr>
            <a:lvl4pPr marL="746699" indent="0">
              <a:buNone/>
              <a:defRPr sz="871" b="1"/>
            </a:lvl4pPr>
            <a:lvl5pPr marL="995599" indent="0">
              <a:buNone/>
              <a:defRPr sz="871" b="1"/>
            </a:lvl5pPr>
            <a:lvl6pPr marL="1244498" indent="0">
              <a:buNone/>
              <a:defRPr sz="871" b="1"/>
            </a:lvl6pPr>
            <a:lvl7pPr marL="1493398" indent="0">
              <a:buNone/>
              <a:defRPr sz="871" b="1"/>
            </a:lvl7pPr>
            <a:lvl8pPr marL="1742298" indent="0">
              <a:buNone/>
              <a:defRPr sz="871" b="1"/>
            </a:lvl8pPr>
            <a:lvl9pPr marL="1991197" indent="0">
              <a:buNone/>
              <a:defRPr sz="871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48558" y="1363874"/>
            <a:ext cx="2308138" cy="200605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28E5-4F93-4A2B-8C8D-432F441C065D}" type="datetimeFigureOut">
              <a:rPr lang="pt-BR" smtClean="0"/>
              <a:pPr/>
              <a:t>06/11/2016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27D2-2DEF-4348-9B95-B35A5D59D2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3575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28E5-4F93-4A2B-8C8D-432F441C065D}" type="datetimeFigureOut">
              <a:rPr lang="pt-BR" smtClean="0"/>
              <a:pPr/>
              <a:t>06/11/2016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27D2-2DEF-4348-9B95-B35A5D59D2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801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28E5-4F93-4A2B-8C8D-432F441C065D}" type="datetimeFigureOut">
              <a:rPr lang="pt-BR" smtClean="0"/>
              <a:pPr/>
              <a:t>06/11/2016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27D2-2DEF-4348-9B95-B35A5D59D2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9389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968" y="248920"/>
            <a:ext cx="1751074" cy="871220"/>
          </a:xfrm>
        </p:spPr>
        <p:txBody>
          <a:bodyPr anchor="b"/>
          <a:lstStyle>
            <a:lvl1pPr>
              <a:defRPr sz="1742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8138" y="537599"/>
            <a:ext cx="2748558" cy="2653418"/>
          </a:xfrm>
        </p:spPr>
        <p:txBody>
          <a:bodyPr/>
          <a:lstStyle>
            <a:lvl1pPr>
              <a:defRPr sz="1742"/>
            </a:lvl1pPr>
            <a:lvl2pPr>
              <a:defRPr sz="1524"/>
            </a:lvl2pPr>
            <a:lvl3pPr>
              <a:defRPr sz="1307"/>
            </a:lvl3pPr>
            <a:lvl4pPr>
              <a:defRPr sz="1089"/>
            </a:lvl4pPr>
            <a:lvl5pPr>
              <a:defRPr sz="1089"/>
            </a:lvl5pPr>
            <a:lvl6pPr>
              <a:defRPr sz="1089"/>
            </a:lvl6pPr>
            <a:lvl7pPr>
              <a:defRPr sz="1089"/>
            </a:lvl7pPr>
            <a:lvl8pPr>
              <a:defRPr sz="1089"/>
            </a:lvl8pPr>
            <a:lvl9pPr>
              <a:defRPr sz="1089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3968" y="1120140"/>
            <a:ext cx="1751074" cy="2075198"/>
          </a:xfrm>
        </p:spPr>
        <p:txBody>
          <a:bodyPr/>
          <a:lstStyle>
            <a:lvl1pPr marL="0" indent="0">
              <a:buNone/>
              <a:defRPr sz="871"/>
            </a:lvl1pPr>
            <a:lvl2pPr marL="248900" indent="0">
              <a:buNone/>
              <a:defRPr sz="762"/>
            </a:lvl2pPr>
            <a:lvl3pPr marL="497799" indent="0">
              <a:buNone/>
              <a:defRPr sz="653"/>
            </a:lvl3pPr>
            <a:lvl4pPr marL="746699" indent="0">
              <a:buNone/>
              <a:defRPr sz="544"/>
            </a:lvl4pPr>
            <a:lvl5pPr marL="995599" indent="0">
              <a:buNone/>
              <a:defRPr sz="544"/>
            </a:lvl5pPr>
            <a:lvl6pPr marL="1244498" indent="0">
              <a:buNone/>
              <a:defRPr sz="544"/>
            </a:lvl6pPr>
            <a:lvl7pPr marL="1493398" indent="0">
              <a:buNone/>
              <a:defRPr sz="544"/>
            </a:lvl7pPr>
            <a:lvl8pPr marL="1742298" indent="0">
              <a:buNone/>
              <a:defRPr sz="544"/>
            </a:lvl8pPr>
            <a:lvl9pPr marL="1991197" indent="0">
              <a:buNone/>
              <a:defRPr sz="544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28E5-4F93-4A2B-8C8D-432F441C065D}" type="datetimeFigureOut">
              <a:rPr lang="pt-BR" smtClean="0"/>
              <a:pPr/>
              <a:t>06/11/2016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27D2-2DEF-4348-9B95-B35A5D59D2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8818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968" y="248920"/>
            <a:ext cx="1751074" cy="871220"/>
          </a:xfrm>
        </p:spPr>
        <p:txBody>
          <a:bodyPr anchor="b"/>
          <a:lstStyle>
            <a:lvl1pPr>
              <a:defRPr sz="1742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08138" y="537599"/>
            <a:ext cx="2748558" cy="2653418"/>
          </a:xfrm>
        </p:spPr>
        <p:txBody>
          <a:bodyPr anchor="t"/>
          <a:lstStyle>
            <a:lvl1pPr marL="0" indent="0">
              <a:buNone/>
              <a:defRPr sz="1742"/>
            </a:lvl1pPr>
            <a:lvl2pPr marL="248900" indent="0">
              <a:buNone/>
              <a:defRPr sz="1524"/>
            </a:lvl2pPr>
            <a:lvl3pPr marL="497799" indent="0">
              <a:buNone/>
              <a:defRPr sz="1307"/>
            </a:lvl3pPr>
            <a:lvl4pPr marL="746699" indent="0">
              <a:buNone/>
              <a:defRPr sz="1089"/>
            </a:lvl4pPr>
            <a:lvl5pPr marL="995599" indent="0">
              <a:buNone/>
              <a:defRPr sz="1089"/>
            </a:lvl5pPr>
            <a:lvl6pPr marL="1244498" indent="0">
              <a:buNone/>
              <a:defRPr sz="1089"/>
            </a:lvl6pPr>
            <a:lvl7pPr marL="1493398" indent="0">
              <a:buNone/>
              <a:defRPr sz="1089"/>
            </a:lvl7pPr>
            <a:lvl8pPr marL="1742298" indent="0">
              <a:buNone/>
              <a:defRPr sz="1089"/>
            </a:lvl8pPr>
            <a:lvl9pPr marL="1991197" indent="0">
              <a:buNone/>
              <a:defRPr sz="1089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3968" y="1120140"/>
            <a:ext cx="1751074" cy="2075198"/>
          </a:xfrm>
        </p:spPr>
        <p:txBody>
          <a:bodyPr/>
          <a:lstStyle>
            <a:lvl1pPr marL="0" indent="0">
              <a:buNone/>
              <a:defRPr sz="871"/>
            </a:lvl1pPr>
            <a:lvl2pPr marL="248900" indent="0">
              <a:buNone/>
              <a:defRPr sz="762"/>
            </a:lvl2pPr>
            <a:lvl3pPr marL="497799" indent="0">
              <a:buNone/>
              <a:defRPr sz="653"/>
            </a:lvl3pPr>
            <a:lvl4pPr marL="746699" indent="0">
              <a:buNone/>
              <a:defRPr sz="544"/>
            </a:lvl4pPr>
            <a:lvl5pPr marL="995599" indent="0">
              <a:buNone/>
              <a:defRPr sz="544"/>
            </a:lvl5pPr>
            <a:lvl6pPr marL="1244498" indent="0">
              <a:buNone/>
              <a:defRPr sz="544"/>
            </a:lvl6pPr>
            <a:lvl7pPr marL="1493398" indent="0">
              <a:buNone/>
              <a:defRPr sz="544"/>
            </a:lvl7pPr>
            <a:lvl8pPr marL="1742298" indent="0">
              <a:buNone/>
              <a:defRPr sz="544"/>
            </a:lvl8pPr>
            <a:lvl9pPr marL="1991197" indent="0">
              <a:buNone/>
              <a:defRPr sz="544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28E5-4F93-4A2B-8C8D-432F441C065D}" type="datetimeFigureOut">
              <a:rPr lang="pt-BR" smtClean="0"/>
              <a:pPr/>
              <a:t>06/11/2016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B27D2-2DEF-4348-9B95-B35A5D59D2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701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3261" y="198791"/>
            <a:ext cx="4682728" cy="721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261" y="993951"/>
            <a:ext cx="4682728" cy="2369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3261" y="3460680"/>
            <a:ext cx="1221581" cy="1987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F28E5-4F93-4A2B-8C8D-432F441C065D}" type="datetimeFigureOut">
              <a:rPr lang="pt-BR" smtClean="0"/>
              <a:pPr/>
              <a:t>06/11/2016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8439" y="3460680"/>
            <a:ext cx="1832372" cy="1987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34408" y="3460680"/>
            <a:ext cx="1221581" cy="1987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B27D2-2DEF-4348-9B95-B35A5D59D2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6211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97799" rtl="0" eaLnBrk="1" latinLnBrk="0" hangingPunct="1">
        <a:lnSpc>
          <a:spcPct val="90000"/>
        </a:lnSpc>
        <a:spcBef>
          <a:spcPct val="0"/>
        </a:spcBef>
        <a:buNone/>
        <a:defRPr sz="23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4450" indent="-124450" algn="l" defTabSz="497799" rtl="0" eaLnBrk="1" latinLnBrk="0" hangingPunct="1">
        <a:lnSpc>
          <a:spcPct val="90000"/>
        </a:lnSpc>
        <a:spcBef>
          <a:spcPts val="544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1pPr>
      <a:lvl2pPr marL="373350" indent="-124450" algn="l" defTabSz="497799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2pPr>
      <a:lvl3pPr marL="622249" indent="-124450" algn="l" defTabSz="497799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1089" kern="1200">
          <a:solidFill>
            <a:schemeClr val="tx1"/>
          </a:solidFill>
          <a:latin typeface="+mn-lt"/>
          <a:ea typeface="+mn-ea"/>
          <a:cs typeface="+mn-cs"/>
        </a:defRPr>
      </a:lvl3pPr>
      <a:lvl4pPr marL="871149" indent="-124450" algn="l" defTabSz="497799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80" kern="1200">
          <a:solidFill>
            <a:schemeClr val="tx1"/>
          </a:solidFill>
          <a:latin typeface="+mn-lt"/>
          <a:ea typeface="+mn-ea"/>
          <a:cs typeface="+mn-cs"/>
        </a:defRPr>
      </a:lvl4pPr>
      <a:lvl5pPr marL="1120049" indent="-124450" algn="l" defTabSz="497799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80" kern="1200">
          <a:solidFill>
            <a:schemeClr val="tx1"/>
          </a:solidFill>
          <a:latin typeface="+mn-lt"/>
          <a:ea typeface="+mn-ea"/>
          <a:cs typeface="+mn-cs"/>
        </a:defRPr>
      </a:lvl5pPr>
      <a:lvl6pPr marL="1368948" indent="-124450" algn="l" defTabSz="497799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80" kern="1200">
          <a:solidFill>
            <a:schemeClr val="tx1"/>
          </a:solidFill>
          <a:latin typeface="+mn-lt"/>
          <a:ea typeface="+mn-ea"/>
          <a:cs typeface="+mn-cs"/>
        </a:defRPr>
      </a:lvl6pPr>
      <a:lvl7pPr marL="1617848" indent="-124450" algn="l" defTabSz="497799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80" kern="1200">
          <a:solidFill>
            <a:schemeClr val="tx1"/>
          </a:solidFill>
          <a:latin typeface="+mn-lt"/>
          <a:ea typeface="+mn-ea"/>
          <a:cs typeface="+mn-cs"/>
        </a:defRPr>
      </a:lvl7pPr>
      <a:lvl8pPr marL="1866748" indent="-124450" algn="l" defTabSz="497799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80" kern="1200">
          <a:solidFill>
            <a:schemeClr val="tx1"/>
          </a:solidFill>
          <a:latin typeface="+mn-lt"/>
          <a:ea typeface="+mn-ea"/>
          <a:cs typeface="+mn-cs"/>
        </a:defRPr>
      </a:lvl8pPr>
      <a:lvl9pPr marL="2115647" indent="-124450" algn="l" defTabSz="497799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7799" rtl="0" eaLnBrk="1" latinLnBrk="0" hangingPunct="1">
        <a:defRPr sz="980" kern="1200">
          <a:solidFill>
            <a:schemeClr val="tx1"/>
          </a:solidFill>
          <a:latin typeface="+mn-lt"/>
          <a:ea typeface="+mn-ea"/>
          <a:cs typeface="+mn-cs"/>
        </a:defRPr>
      </a:lvl1pPr>
      <a:lvl2pPr marL="248900" algn="l" defTabSz="497799" rtl="0" eaLnBrk="1" latinLnBrk="0" hangingPunct="1">
        <a:defRPr sz="980" kern="1200">
          <a:solidFill>
            <a:schemeClr val="tx1"/>
          </a:solidFill>
          <a:latin typeface="+mn-lt"/>
          <a:ea typeface="+mn-ea"/>
          <a:cs typeface="+mn-cs"/>
        </a:defRPr>
      </a:lvl2pPr>
      <a:lvl3pPr marL="497799" algn="l" defTabSz="497799" rtl="0" eaLnBrk="1" latinLnBrk="0" hangingPunct="1">
        <a:defRPr sz="980" kern="1200">
          <a:solidFill>
            <a:schemeClr val="tx1"/>
          </a:solidFill>
          <a:latin typeface="+mn-lt"/>
          <a:ea typeface="+mn-ea"/>
          <a:cs typeface="+mn-cs"/>
        </a:defRPr>
      </a:lvl3pPr>
      <a:lvl4pPr marL="746699" algn="l" defTabSz="497799" rtl="0" eaLnBrk="1" latinLnBrk="0" hangingPunct="1">
        <a:defRPr sz="980" kern="1200">
          <a:solidFill>
            <a:schemeClr val="tx1"/>
          </a:solidFill>
          <a:latin typeface="+mn-lt"/>
          <a:ea typeface="+mn-ea"/>
          <a:cs typeface="+mn-cs"/>
        </a:defRPr>
      </a:lvl4pPr>
      <a:lvl5pPr marL="995599" algn="l" defTabSz="497799" rtl="0" eaLnBrk="1" latinLnBrk="0" hangingPunct="1">
        <a:defRPr sz="980" kern="1200">
          <a:solidFill>
            <a:schemeClr val="tx1"/>
          </a:solidFill>
          <a:latin typeface="+mn-lt"/>
          <a:ea typeface="+mn-ea"/>
          <a:cs typeface="+mn-cs"/>
        </a:defRPr>
      </a:lvl5pPr>
      <a:lvl6pPr marL="1244498" algn="l" defTabSz="497799" rtl="0" eaLnBrk="1" latinLnBrk="0" hangingPunct="1">
        <a:defRPr sz="980" kern="1200">
          <a:solidFill>
            <a:schemeClr val="tx1"/>
          </a:solidFill>
          <a:latin typeface="+mn-lt"/>
          <a:ea typeface="+mn-ea"/>
          <a:cs typeface="+mn-cs"/>
        </a:defRPr>
      </a:lvl6pPr>
      <a:lvl7pPr marL="1493398" algn="l" defTabSz="497799" rtl="0" eaLnBrk="1" latinLnBrk="0" hangingPunct="1">
        <a:defRPr sz="980" kern="1200">
          <a:solidFill>
            <a:schemeClr val="tx1"/>
          </a:solidFill>
          <a:latin typeface="+mn-lt"/>
          <a:ea typeface="+mn-ea"/>
          <a:cs typeface="+mn-cs"/>
        </a:defRPr>
      </a:lvl7pPr>
      <a:lvl8pPr marL="1742298" algn="l" defTabSz="497799" rtl="0" eaLnBrk="1" latinLnBrk="0" hangingPunct="1">
        <a:defRPr sz="980" kern="1200">
          <a:solidFill>
            <a:schemeClr val="tx1"/>
          </a:solidFill>
          <a:latin typeface="+mn-lt"/>
          <a:ea typeface="+mn-ea"/>
          <a:cs typeface="+mn-cs"/>
        </a:defRPr>
      </a:lvl8pPr>
      <a:lvl9pPr marL="1991197" algn="l" defTabSz="497799" rtl="0" eaLnBrk="1" latinLnBrk="0" hangingPunct="1">
        <a:defRPr sz="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CS\Downloads\home_destaques_07_comfracta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01499" y="0"/>
            <a:ext cx="13878931" cy="3733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343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501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 Santiago</dc:creator>
  <cp:lastModifiedBy>LCS</cp:lastModifiedBy>
  <cp:revision>4</cp:revision>
  <dcterms:created xsi:type="dcterms:W3CDTF">2015-10-28T13:04:55Z</dcterms:created>
  <dcterms:modified xsi:type="dcterms:W3CDTF">2016-11-07T00:57:06Z</dcterms:modified>
</cp:coreProperties>
</file>